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Glacial Indifference" panose="020B0604020202020204" charset="0"/>
      <p:regular r:id="rId8"/>
    </p:embeddedFont>
    <p:embeddedFont>
      <p:font typeface="Mokoto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91384" y="2621506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9263" y="4343379"/>
            <a:ext cx="6553199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Name:vedant</a:t>
            </a: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j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Contact: 9731708644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Email:jonnale.2004@gmail.com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15863" y="7429500"/>
            <a:ext cx="6857999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3: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Name:Chetan</a:t>
            </a: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Contact: 9148358140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Email:Chetan.mvk@gmail.com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7400" y="4343379"/>
            <a:ext cx="9427029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Name:shreya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Contact: 9945974106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Email: shreyajaganatha.ci23@bmsce.ac.in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81792" y="1787616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0117" y="4642802"/>
            <a:ext cx="1068776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Decentralised</a:t>
            </a: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AI based taxing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2441" y="1787616"/>
            <a:ext cx="1086404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2150" y="3206733"/>
            <a:ext cx="13596292" cy="6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Js</a:t>
            </a:r>
            <a:endParaRPr lang="en-US" sz="51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Css</a:t>
            </a:r>
            <a:endParaRPr lang="en-US" sz="51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Html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.env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ChatGPT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Deepseek</a:t>
            </a:r>
            <a:endParaRPr lang="en-US" sz="51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4D087-DCC4-17F6-F9CD-9A5037CA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180D3C-745E-6AAC-8F67-801E6A0072F6}"/>
              </a:ext>
            </a:extLst>
          </p:cNvPr>
          <p:cNvSpPr txBox="1"/>
          <p:nvPr/>
        </p:nvSpPr>
        <p:spPr>
          <a:xfrm>
            <a:off x="4392441" y="1787616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6F335-D0C8-E424-85FC-128543B988C6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D59934E-434F-D956-A82F-03E47981ADF2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EE2064D-5586-BA9C-539A-E17C71BFC83A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96AB3AC-5EF4-5BD5-1FCB-500B6DD171B5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9EE7E-9261-37EA-E8FD-2FEF83B6D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009900"/>
            <a:ext cx="15316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900" y="1777096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Feasibility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54135" y="-2231428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39999" y="983533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7B972-129E-894B-674C-5E2D02E8BAE4}"/>
              </a:ext>
            </a:extLst>
          </p:cNvPr>
          <p:cNvSpPr txBox="1"/>
          <p:nvPr/>
        </p:nvSpPr>
        <p:spPr>
          <a:xfrm>
            <a:off x="11211243" y="3373746"/>
            <a:ext cx="59437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Cons (Disadvantages):</a:t>
            </a:r>
          </a:p>
          <a:p>
            <a:pPr>
              <a:buFont typeface="+mj-lt"/>
              <a:buAutoNum type="arabicPeriod"/>
            </a:pPr>
            <a:r>
              <a:rPr lang="en-US" sz="3200" b="1" dirty="0"/>
              <a:t>Data Privacy Concerns</a:t>
            </a:r>
            <a:r>
              <a:rPr lang="en-US" sz="3200" dirty="0"/>
              <a:t> </a:t>
            </a:r>
            <a:r>
              <a:rPr lang="en-US" sz="3200" b="1" dirty="0"/>
              <a:t>Legal Compliance Risks</a:t>
            </a:r>
            <a:r>
              <a:rPr lang="en-US" sz="3200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3200" b="1" dirty="0"/>
              <a:t>Dependence on Accurate Data</a:t>
            </a:r>
            <a:r>
              <a:rPr lang="en-US" sz="3200" dirty="0"/>
              <a:t> 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0542E-F8B5-523B-E8E6-CE8607FED0CA}"/>
              </a:ext>
            </a:extLst>
          </p:cNvPr>
          <p:cNvSpPr txBox="1"/>
          <p:nvPr/>
        </p:nvSpPr>
        <p:spPr>
          <a:xfrm>
            <a:off x="2353269" y="3373746"/>
            <a:ext cx="5410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/>
              <a:t>Pros (Advantages):</a:t>
            </a:r>
          </a:p>
          <a:p>
            <a:pPr>
              <a:buFont typeface="+mj-lt"/>
              <a:buAutoNum type="arabicPeriod"/>
            </a:pPr>
            <a:r>
              <a:rPr lang="en-IN" sz="3200" b="1" dirty="0"/>
              <a:t>Automation &amp; Efficiency</a:t>
            </a:r>
            <a:r>
              <a:rPr lang="en-IN" sz="3200" dirty="0"/>
              <a:t> </a:t>
            </a:r>
          </a:p>
          <a:p>
            <a:pPr>
              <a:buFont typeface="+mj-lt"/>
              <a:buAutoNum type="arabicPeriod"/>
            </a:pPr>
            <a:r>
              <a:rPr lang="en-IN" sz="3200" b="1" dirty="0"/>
              <a:t>Tax Optimization</a:t>
            </a: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Error Reduction</a:t>
            </a:r>
            <a:r>
              <a:rPr lang="en-IN" sz="3200" dirty="0"/>
              <a:t>.</a:t>
            </a:r>
          </a:p>
          <a:p>
            <a:pPr>
              <a:buFont typeface="+mj-lt"/>
              <a:buAutoNum type="arabicPeriod"/>
            </a:pPr>
            <a:r>
              <a:rPr lang="en-IN" sz="3200" b="1" dirty="0"/>
              <a:t>Cost Savings</a:t>
            </a: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User-Friendly</a:t>
            </a:r>
            <a:r>
              <a:rPr lang="en-IN" sz="3200" dirty="0"/>
              <a:t> .</a:t>
            </a:r>
          </a:p>
          <a:p>
            <a:pPr>
              <a:buFont typeface="+mj-lt"/>
              <a:buAutoNum type="arabicPeriod"/>
            </a:pPr>
            <a:r>
              <a:rPr lang="en-IN" sz="3200" b="1" dirty="0"/>
              <a:t>Scalability</a:t>
            </a:r>
            <a:endParaRPr lang="en-IN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124</Words>
  <Application>Microsoft Office PowerPoint</Application>
  <PresentationFormat>Custom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Mokoto</vt:lpstr>
      <vt:lpstr>Glacial Indifference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</dc:title>
  <dc:creator>asus asus</dc:creator>
  <cp:lastModifiedBy>asus asus</cp:lastModifiedBy>
  <cp:revision>4</cp:revision>
  <dcterms:created xsi:type="dcterms:W3CDTF">2006-08-16T00:00:00Z</dcterms:created>
  <dcterms:modified xsi:type="dcterms:W3CDTF">2025-04-03T10:59:38Z</dcterms:modified>
  <dc:identifier>DAGWEbGFmpQ</dc:identifier>
</cp:coreProperties>
</file>